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BIVALVIA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Monodacna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smtClean="0"/>
              <a:t>Astarte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P – </a:t>
            </a:r>
            <a:r>
              <a:rPr lang="ru-RU" sz="2400" b="1" i="1" dirty="0" err="1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D:\ЕГОР\универ\ПАЛЕОНТОЛОГИЯ\Альбом\DSC02682.JPG"/>
          <p:cNvPicPr>
            <a:picLocks noChangeAspect="1" noChangeArrowheads="1"/>
          </p:cNvPicPr>
          <p:nvPr/>
        </p:nvPicPr>
        <p:blipFill>
          <a:blip r:embed="rId3" cstate="print"/>
          <a:srcRect l="24606" r="12303" b="53314"/>
          <a:stretch>
            <a:fillRect/>
          </a:stretch>
        </p:blipFill>
        <p:spPr bwMode="auto">
          <a:xfrm>
            <a:off x="395536" y="2708920"/>
            <a:ext cx="4151874" cy="2304256"/>
          </a:xfrm>
          <a:prstGeom prst="rect">
            <a:avLst/>
          </a:prstGeom>
          <a:noFill/>
        </p:spPr>
      </p:pic>
      <p:pic>
        <p:nvPicPr>
          <p:cNvPr id="15363" name="Picture 3" descr="D:\ЕГОР\универ\ПАЛЕОНТОЛОГИЯ\Альбом\DSC02683.JPG"/>
          <p:cNvPicPr>
            <a:picLocks noChangeAspect="1" noChangeArrowheads="1"/>
          </p:cNvPicPr>
          <p:nvPr/>
        </p:nvPicPr>
        <p:blipFill>
          <a:blip r:embed="rId4" cstate="print"/>
          <a:srcRect l="24606" r="18455" b="49213"/>
          <a:stretch>
            <a:fillRect/>
          </a:stretch>
        </p:blipFill>
        <p:spPr bwMode="auto">
          <a:xfrm>
            <a:off x="5148064" y="2636912"/>
            <a:ext cx="3672408" cy="2456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9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Heterodonta</a:t>
            </a:r>
            <a:r>
              <a:rPr lang="ru-RU" sz="2800" b="1" i="1" dirty="0" smtClean="0"/>
              <a:t> (разнозубые)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62778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Didacna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</a:t>
            </a:r>
            <a:r>
              <a:rPr lang="ru-RU" sz="2400" b="1" i="1" dirty="0" smtClean="0"/>
              <a:t> - </a:t>
            </a:r>
            <a:r>
              <a:rPr lang="en-US" sz="2400" b="1" i="1" dirty="0" smtClean="0"/>
              <a:t>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D:\ЕГОР\универ\ПАЛЕОНТОЛОГИЯ\Альбом\DSC02681.JPG"/>
          <p:cNvPicPr>
            <a:picLocks noChangeAspect="1" noChangeArrowheads="1"/>
          </p:cNvPicPr>
          <p:nvPr/>
        </p:nvPicPr>
        <p:blipFill>
          <a:blip r:embed="rId3" cstate="print"/>
          <a:srcRect l="15379" r="17224" b="53314"/>
          <a:stretch>
            <a:fillRect/>
          </a:stretch>
        </p:blipFill>
        <p:spPr bwMode="auto">
          <a:xfrm>
            <a:off x="1907704" y="2564904"/>
            <a:ext cx="540543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96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Schizodonta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расчепленозубые</a:t>
            </a:r>
            <a:r>
              <a:rPr lang="ru-RU" sz="2800" b="1" i="1" dirty="0" smtClean="0"/>
              <a:t>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Unio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Litschkovitrigonia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4" name="Picture 2" descr="D:\ЕГОР\универ\ПАЛЕОНТОЛОГИЯ\Альбом\DSC02679.JPG"/>
          <p:cNvPicPr>
            <a:picLocks noChangeAspect="1" noChangeArrowheads="1"/>
          </p:cNvPicPr>
          <p:nvPr/>
        </p:nvPicPr>
        <p:blipFill>
          <a:blip r:embed="rId3" cstate="print"/>
          <a:srcRect l="15379" t="5741" r="36909" b="6562"/>
          <a:stretch>
            <a:fillRect/>
          </a:stretch>
        </p:blipFill>
        <p:spPr bwMode="auto">
          <a:xfrm rot="5400000">
            <a:off x="5511136" y="2129824"/>
            <a:ext cx="2679109" cy="3693285"/>
          </a:xfrm>
          <a:prstGeom prst="rect">
            <a:avLst/>
          </a:prstGeom>
          <a:noFill/>
        </p:spPr>
      </p:pic>
      <p:pic>
        <p:nvPicPr>
          <p:cNvPr id="13315" name="Picture 3" descr="D:\ЕГОР\универ\ПАЛЕОНТОЛОГИЯ\Альбом\DSC02684.JPG"/>
          <p:cNvPicPr>
            <a:picLocks noChangeAspect="1" noChangeArrowheads="1"/>
          </p:cNvPicPr>
          <p:nvPr/>
        </p:nvPicPr>
        <p:blipFill>
          <a:blip r:embed="rId4" cstate="print"/>
          <a:srcRect l="28912" t="12303" r="25837" b="56348"/>
          <a:stretch>
            <a:fillRect/>
          </a:stretch>
        </p:blipFill>
        <p:spPr bwMode="auto">
          <a:xfrm>
            <a:off x="395536" y="2924944"/>
            <a:ext cx="4032448" cy="2094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03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Schizodonta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расчепленозубые</a:t>
            </a:r>
            <a:r>
              <a:rPr lang="ru-RU" sz="2800" b="1" i="1" dirty="0" smtClean="0"/>
              <a:t>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Trigonia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Linotrigonia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D:\ЕГОР\универ\ПАЛЕОНТОЛОГИЯ\Альбом\DSC02678.JPG"/>
          <p:cNvPicPr>
            <a:picLocks noChangeAspect="1" noChangeArrowheads="1"/>
          </p:cNvPicPr>
          <p:nvPr/>
        </p:nvPicPr>
        <p:blipFill>
          <a:blip r:embed="rId3" cstate="print"/>
          <a:srcRect l="6152" t="8202" r="50443" b="14764"/>
          <a:stretch>
            <a:fillRect/>
          </a:stretch>
        </p:blipFill>
        <p:spPr bwMode="auto">
          <a:xfrm rot="5400000">
            <a:off x="1028142" y="1932298"/>
            <a:ext cx="2951560" cy="3928740"/>
          </a:xfrm>
          <a:prstGeom prst="rect">
            <a:avLst/>
          </a:prstGeom>
          <a:noFill/>
        </p:spPr>
      </p:pic>
      <p:pic>
        <p:nvPicPr>
          <p:cNvPr id="12291" name="Picture 3" descr="D:\ЕГОР\универ\ПАЛЕОНТОЛОГИЯ\Альбом\DSC02680.JPG"/>
          <p:cNvPicPr>
            <a:picLocks noChangeAspect="1" noChangeArrowheads="1"/>
          </p:cNvPicPr>
          <p:nvPr/>
        </p:nvPicPr>
        <p:blipFill>
          <a:blip r:embed="rId4" cstate="print"/>
          <a:srcRect l="6152" t="4101" r="43061" b="19111"/>
          <a:stretch>
            <a:fillRect/>
          </a:stretch>
        </p:blipFill>
        <p:spPr bwMode="auto">
          <a:xfrm rot="5400000">
            <a:off x="5500262" y="2224356"/>
            <a:ext cx="2934657" cy="3327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Desmodonta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связкозубые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Pholas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</a:t>
            </a:r>
            <a:r>
              <a:rPr lang="ru-RU" sz="2400" b="1" i="1" dirty="0" smtClean="0"/>
              <a:t>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Mya</a:t>
            </a:r>
            <a:endParaRPr lang="ru-RU" sz="2400" dirty="0" smtClean="0"/>
          </a:p>
          <a:p>
            <a:pPr algn="ctr"/>
            <a:r>
              <a:rPr lang="ru-RU" sz="2400" b="1" i="1" dirty="0" smtClean="0"/>
              <a:t>палеоген – </a:t>
            </a:r>
            <a:r>
              <a:rPr lang="en-US" sz="2400" b="1" i="1" dirty="0" smtClean="0"/>
              <a:t>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D:\ЕГОР\универ\ПАЛЕОНТОЛОГИЯ\Альбом\DSC02689.JPG"/>
          <p:cNvPicPr>
            <a:picLocks noChangeAspect="1" noChangeArrowheads="1"/>
          </p:cNvPicPr>
          <p:nvPr/>
        </p:nvPicPr>
        <p:blipFill>
          <a:blip r:embed="rId3" cstate="print"/>
          <a:srcRect l="24606" r="22761" b="53314"/>
          <a:stretch>
            <a:fillRect/>
          </a:stretch>
        </p:blipFill>
        <p:spPr bwMode="auto">
          <a:xfrm>
            <a:off x="4932040" y="2564904"/>
            <a:ext cx="4004800" cy="2664296"/>
          </a:xfrm>
          <a:prstGeom prst="rect">
            <a:avLst/>
          </a:prstGeom>
          <a:noFill/>
        </p:spPr>
      </p:pic>
      <p:pic>
        <p:nvPicPr>
          <p:cNvPr id="18435" name="Picture 3" descr="D:\ЕГОР\универ\ПАЛЕОНТОЛОГИЯ\Альбом\DSC02690.JPG"/>
          <p:cNvPicPr>
            <a:picLocks noChangeAspect="1" noChangeArrowheads="1"/>
          </p:cNvPicPr>
          <p:nvPr/>
        </p:nvPicPr>
        <p:blipFill>
          <a:blip r:embed="rId4" cstate="print"/>
          <a:srcRect l="15379" r="21531" b="59875"/>
          <a:stretch>
            <a:fillRect/>
          </a:stretch>
        </p:blipFill>
        <p:spPr bwMode="auto">
          <a:xfrm>
            <a:off x="611560" y="3068960"/>
            <a:ext cx="3774052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06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Desmodonta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связкозубые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55776" y="551723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Solemya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5778" name="Picture 2" descr="G:\палео\DSC02835.JPG"/>
          <p:cNvPicPr>
            <a:picLocks noChangeAspect="1" noChangeArrowheads="1"/>
          </p:cNvPicPr>
          <p:nvPr/>
        </p:nvPicPr>
        <p:blipFill>
          <a:blip r:embed="rId3" cstate="print"/>
          <a:srcRect l="24606" t="32808" r="49213" b="32808"/>
          <a:stretch>
            <a:fillRect/>
          </a:stretch>
        </p:blipFill>
        <p:spPr bwMode="auto">
          <a:xfrm rot="5400000">
            <a:off x="3036745" y="2299959"/>
            <a:ext cx="3070251" cy="3024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E48DB6-001E-45A1-98EE-23A92AA95810}"/>
</file>

<file path=customXml/itemProps2.xml><?xml version="1.0" encoding="utf-8"?>
<ds:datastoreItem xmlns:ds="http://schemas.openxmlformats.org/officeDocument/2006/customXml" ds:itemID="{0EF141BF-D795-4DA3-93C1-58DFE01D0649}"/>
</file>

<file path=customXml/itemProps3.xml><?xml version="1.0" encoding="utf-8"?>
<ds:datastoreItem xmlns:ds="http://schemas.openxmlformats.org/officeDocument/2006/customXml" ds:itemID="{8CC13B10-FCC3-45F3-8ADA-54EAE147F98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160</Words>
  <Application>Microsoft Office PowerPoint</Application>
  <PresentationFormat>Экран (4:3)</PresentationFormat>
  <Paragraphs>58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14</cp:revision>
  <dcterms:created xsi:type="dcterms:W3CDTF">2016-03-15T08:34:02Z</dcterms:created>
  <dcterms:modified xsi:type="dcterms:W3CDTF">2016-03-16T06:38:06Z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